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256" r:id="rId2"/>
    <p:sldId id="278" r:id="rId3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6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3266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60C112B-E077-4C70-860C-06A0E470693F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266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3791E32-0E8E-4E68-8FB7-439A7C15243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7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01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Business Income</a:t>
            </a:r>
            <a:br>
              <a:rPr lang="en-US" altLang="en-US" dirty="0"/>
            </a:br>
            <a:r>
              <a:rPr lang="en-US" altLang="en-US" dirty="0"/>
              <a:t>Schedule C</a:t>
            </a:r>
          </a:p>
        </p:txBody>
      </p:sp>
      <p:sp>
        <p:nvSpPr>
          <p:cNvPr id="3256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4012, Tab D</a:t>
            </a:r>
          </a:p>
          <a:p>
            <a:r>
              <a:rPr lang="en-US" altLang="en-US" dirty="0"/>
              <a:t>(Federal 1040-Line 12)</a:t>
            </a:r>
          </a:p>
          <a:p>
            <a:r>
              <a:rPr lang="en-US" altLang="en-US" dirty="0"/>
              <a:t>(NJ 1040-Line 17)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905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NJ Bus 1 &amp; NJ Bus 2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000" dirty="0"/>
              <a:t>When Schedule C is completed, NJ BUS 1 &amp; 2 will be automatically created in the NJ section</a:t>
            </a:r>
          </a:p>
          <a:p>
            <a:pPr lvl="1"/>
            <a:r>
              <a:rPr lang="en-US" dirty="0"/>
              <a:t> </a:t>
            </a:r>
            <a:r>
              <a:rPr lang="en-US" sz="2600" dirty="0"/>
              <a:t>If within scope for Sch C, no action is required on the NJ forms 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862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76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NJ Template 06</vt:lpstr>
      <vt:lpstr>Business Income Schedule C</vt:lpstr>
      <vt:lpstr>NJ Bus 1 &amp; NJ Bus 2 Forms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2017-11-15T05:31:54Z</dcterms:modified>
</cp:coreProperties>
</file>